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_rels/presentation.xml.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_rels/slideLayout3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9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media/image5.png" ContentType="image/png"/>
  <Override PartName="/ppt/media/image4.png" ContentType="image/png"/>
  <Override PartName="/ppt/media/image3.png" ContentType="image/png"/>
  <Override PartName="/ppt/media/image8.jpeg" ContentType="image/jpeg"/>
  <Override PartName="/ppt/media/image1.jpeg" ContentType="image/jpeg"/>
  <Override PartName="/ppt/media/image9.jpeg" ContentType="image/jpeg"/>
  <Override PartName="/ppt/media/image7.jpeg" ContentType="image/jpeg"/>
  <Override PartName="/ppt/media/image2.png" ContentType="image/png"/>
  <Override PartName="/ppt/media/image6.jpeg" ContentType="image/jpeg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_rels/.rels" ContentType="application/vnd.openxmlformats-package.relationshi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MSIPCMContentMarking"/>
          <p:cNvSpPr/>
          <p:nvPr/>
        </p:nvSpPr>
        <p:spPr>
          <a:xfrm>
            <a:off x="0" y="6698520"/>
            <a:ext cx="619200" cy="10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 anchorCtr="1">
            <a:spAutoFit/>
          </a:bodyPr>
          <a:p>
            <a:pPr>
              <a:lnSpc>
                <a:spcPct val="100000"/>
              </a:lnSpc>
            </a:pPr>
            <a:r>
              <a:rPr b="0" lang="es-ES" sz="700" spc="-1" strike="noStrike">
                <a:solidFill>
                  <a:srgbClr val="000000"/>
                </a:solidFill>
                <a:latin typeface="Calibri"/>
              </a:rPr>
              <a:t>C2 General</a:t>
            </a:r>
            <a:endParaRPr b="0" lang="es-ES" sz="700" spc="-1" strike="noStrike">
              <a:latin typeface="Arial"/>
            </a:endParaRPr>
          </a:p>
        </p:txBody>
      </p:sp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es-ES" sz="6000" spc="-1" strike="noStrike">
                <a:solidFill>
                  <a:srgbClr val="000000"/>
                </a:solidFill>
                <a:latin typeface="Calibri Light"/>
              </a:rPr>
              <a:t>Haga clic para modificar </a:t>
            </a:r>
            <a:r>
              <a:rPr b="0" lang="es-ES" sz="6000" spc="-1" strike="noStrike">
                <a:solidFill>
                  <a:srgbClr val="000000"/>
                </a:solidFill>
                <a:latin typeface="Calibri Light"/>
              </a:rPr>
              <a:t>el estilo de título del </a:t>
            </a:r>
            <a:r>
              <a:rPr b="0" lang="es-ES" sz="6000" spc="-1" strike="noStrike">
                <a:solidFill>
                  <a:srgbClr val="000000"/>
                </a:solidFill>
                <a:latin typeface="Calibri Light"/>
              </a:rPr>
              <a:t>patrón</a:t>
            </a:r>
            <a:endParaRPr b="0" lang="en-US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3DAAE272-A725-424F-9781-DC3656286EA8}" type="datetime">
              <a:rPr b="0" lang="es-ES" sz="1200" spc="-1" strike="noStrike">
                <a:solidFill>
                  <a:srgbClr val="8b8b8b"/>
                </a:solidFill>
                <a:latin typeface="Calibri"/>
              </a:rPr>
              <a:t>27/05/22</a:t>
            </a:fld>
            <a:endParaRPr b="0" lang="es-ES" sz="1200" spc="-1" strike="noStrike"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s-ES" sz="2400" spc="-1" strike="noStrike"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7356CCDF-6B4E-48AD-9998-E76716EBF890}" type="slidenum">
              <a:rPr b="0" lang="es-ES" sz="1200" spc="-1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 b="0" lang="es-ES" sz="1200" spc="-1" strike="noStrike"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Pulse para editar el formato de texto del esquema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Segundo nivel del esquema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Tercer nivel del esquema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Cuarto nivel del esquema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Quinto nivel del esquema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Sexto nivel del esquema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Séptimo nivel del esquema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MSIPCMContentMarking"/>
          <p:cNvSpPr/>
          <p:nvPr/>
        </p:nvSpPr>
        <p:spPr>
          <a:xfrm>
            <a:off x="0" y="6698520"/>
            <a:ext cx="619200" cy="10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 anchorCtr="1">
            <a:spAutoFit/>
          </a:bodyPr>
          <a:p>
            <a:pPr>
              <a:lnSpc>
                <a:spcPct val="100000"/>
              </a:lnSpc>
            </a:pPr>
            <a:r>
              <a:rPr b="0" lang="es-ES" sz="700" spc="-1" strike="noStrike">
                <a:solidFill>
                  <a:srgbClr val="000000"/>
                </a:solidFill>
                <a:latin typeface="Calibri"/>
              </a:rPr>
              <a:t>C2 General</a:t>
            </a:r>
            <a:endParaRPr b="0" lang="es-ES" sz="700" spc="-1" strike="noStrike">
              <a:latin typeface="Arial"/>
            </a:endParaRPr>
          </a:p>
        </p:txBody>
      </p:sp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s-ES" sz="4400" spc="-1" strike="noStrike">
                <a:solidFill>
                  <a:srgbClr val="000000"/>
                </a:solidFill>
                <a:latin typeface="Calibri Light"/>
              </a:rPr>
              <a:t>Haga clic para modificar el estilo de título del patrón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800" spc="-1" strike="noStrike">
                <a:solidFill>
                  <a:srgbClr val="000000"/>
                </a:solidFill>
                <a:latin typeface="Calibri"/>
              </a:rPr>
              <a:t>Haga clic para modificar los estilos de texto del patrón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400" spc="-1" strike="noStrike">
                <a:solidFill>
                  <a:srgbClr val="000000"/>
                </a:solidFill>
                <a:latin typeface="Calibri"/>
              </a:rPr>
              <a:t>Segundo nivel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Tercer nivel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Cuarto nivel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</a:rPr>
              <a:t>Quinto nivel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D16E64E1-21B5-467F-BFB7-59741B748B35}" type="datetime">
              <a:rPr b="0" lang="es-ES" sz="1200" spc="-1" strike="noStrike">
                <a:solidFill>
                  <a:srgbClr val="8b8b8b"/>
                </a:solidFill>
                <a:latin typeface="Calibri"/>
              </a:rPr>
              <a:t>27/05/22</a:t>
            </a:fld>
            <a:endParaRPr b="0" lang="es-ES" sz="1200" spc="-1" strike="noStrike">
              <a:latin typeface="Times New Roman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s-ES" sz="2400" spc="-1" strike="noStrike">
              <a:latin typeface="Times New Roman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B6892CCF-3888-4C06-B376-8D71FD493D7A}" type="slidenum">
              <a:rPr b="0" lang="es-ES" sz="1200" spc="-1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 b="0" lang="es-E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MSIPCMContentMarking"/>
          <p:cNvSpPr/>
          <p:nvPr/>
        </p:nvSpPr>
        <p:spPr>
          <a:xfrm>
            <a:off x="0" y="6698520"/>
            <a:ext cx="619200" cy="10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 anchorCtr="1">
            <a:spAutoFit/>
          </a:bodyPr>
          <a:p>
            <a:pPr>
              <a:lnSpc>
                <a:spcPct val="100000"/>
              </a:lnSpc>
            </a:pPr>
            <a:r>
              <a:rPr b="0" lang="es-ES" sz="700" spc="-1" strike="noStrike">
                <a:solidFill>
                  <a:srgbClr val="000000"/>
                </a:solidFill>
                <a:latin typeface="Calibri"/>
              </a:rPr>
              <a:t>C2 General</a:t>
            </a:r>
            <a:endParaRPr b="0" lang="es-ES" sz="700" spc="-1" strike="noStrike">
              <a:latin typeface="Arial"/>
            </a:endParaRPr>
          </a:p>
        </p:txBody>
      </p:sp>
      <p:sp>
        <p:nvSpPr>
          <p:cNvPr id="85" name="PlaceHolder 1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85A4FBB5-7A5C-411C-8816-C7AD7D1098A4}" type="datetime">
              <a:rPr b="0" lang="es-ES" sz="1200" spc="-1" strike="noStrike">
                <a:solidFill>
                  <a:srgbClr val="8b8b8b"/>
                </a:solidFill>
                <a:latin typeface="Calibri"/>
              </a:rPr>
              <a:t>27/05/22</a:t>
            </a:fld>
            <a:endParaRPr b="0" lang="es-ES" sz="1200" spc="-1" strike="noStrike">
              <a:latin typeface="Times New Roman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s-ES" sz="2400" spc="-1" strike="noStrike">
              <a:latin typeface="Times New Roman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2FF48780-A083-4716-B309-48C00B7ECE45}" type="slidenum">
              <a:rPr b="0" lang="es-ES" sz="1200" spc="-1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 b="0" lang="es-ES" sz="1200" spc="-1" strike="noStrike">
              <a:latin typeface="Times New Roman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Pulse para editar el formato del texto de título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Pulse para editar el formato de texto del esquema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Segundo nivel del esquema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Tercer nivel del esquema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Cuarto nivel del esquema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Quinto nivel del esquema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Sexto nivel del esquema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Séptimo nivel del esquema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hyperlink" Target="https://www.google.com/search?safe=active&amp;rlz=1C1GCEB_enES800ES800&amp;sxsrf=ALiCzsblnz5TBCzoE1oV-4C4QavZU2R8Cg:1653077256841&amp;q=Charlestown&amp;stick=H4sIAAAAAAAAAOPgE-LQz9U3MCs0y1PiBLEMcyzLirTEspOt9AtS8wtyUoFUUXF-nlVSflHeIlZu54zEopzU4pL88rwdrIy72Jk4GAAs4JUtRQAAAA&amp;sa=X&amp;ved=2ahUKEwiSlbjV8O73AhUdgf0HHXjlBDoQmxMoAXoECHAQAw&amp;cshid=1653077435384727" TargetMode="External"/><Relationship Id="rId3" Type="http://schemas.openxmlformats.org/officeDocument/2006/relationships/hyperlink" Target="https://www.google.com/search?safe=active&amp;rlz=1C1GCEB_enES800ES800&amp;sxsrf=ALiCzsblnz5TBCzoE1oV-4C4QavZU2R8Cg:1653077256841&amp;q=Nueva+York&amp;stick=H4sIAAAAAAAAAOPgE-LQz9U3MCs0y1PiBLGM4o0szLTks5Ot9AtS8wtyUvVTUpNTE4tTU-ILUouK8_OsUjJTUxaxcvmVppYlKkTmF2XvYGXcxc7EwQAA6d-2000AAAA&amp;sa=X&amp;ved=2ahUKEwiSlbjV8O73AhUdgf0HHXjlBDoQmxMoAXoECGgQAw&amp;cshid=1653077435384727" TargetMode="External"/><Relationship Id="rId4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ítulo 1"/>
          <p:cNvSpPr txBox="1"/>
          <p:nvPr/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Subtítulo 2"/>
          <p:cNvSpPr txBox="1"/>
          <p:nvPr/>
        </p:nvSpPr>
        <p:spPr>
          <a:xfrm>
            <a:off x="1523880" y="3602160"/>
            <a:ext cx="9143640" cy="16552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  <p:pic>
        <p:nvPicPr>
          <p:cNvPr id="128" name="Imagen 4" descr="Texto&#10;&#10;Descripción generada automáticamente"/>
          <p:cNvPicPr/>
          <p:nvPr/>
        </p:nvPicPr>
        <p:blipFill>
          <a:blip r:embed="rId1"/>
          <a:stretch/>
        </p:blipFill>
        <p:spPr>
          <a:xfrm>
            <a:off x="1279080" y="331920"/>
            <a:ext cx="9830880" cy="5749200"/>
          </a:xfrm>
          <a:prstGeom prst="rect">
            <a:avLst/>
          </a:prstGeom>
          <a:ln w="0">
            <a:noFill/>
          </a:ln>
        </p:spPr>
      </p:pic>
      <p:pic>
        <p:nvPicPr>
          <p:cNvPr id="129" name="Imagen 5" descr=""/>
          <p:cNvPicPr/>
          <p:nvPr/>
        </p:nvPicPr>
        <p:blipFill>
          <a:blip r:embed="rId2"/>
          <a:stretch/>
        </p:blipFill>
        <p:spPr>
          <a:xfrm>
            <a:off x="8564040" y="4203360"/>
            <a:ext cx="3362040" cy="961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1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Título 1"/>
          <p:cNvSpPr txBox="1"/>
          <p:nvPr/>
        </p:nvSpPr>
        <p:spPr>
          <a:xfrm>
            <a:off x="6384960" y="323640"/>
            <a:ext cx="5136120" cy="11354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90000"/>
              </a:lnSpc>
            </a:pPr>
            <a:r>
              <a:rPr b="1" lang="es-ES" sz="3600" spc="-1" strike="noStrike">
                <a:solidFill>
                  <a:srgbClr val="000000"/>
                </a:solidFill>
                <a:latin typeface="Calibri Light"/>
              </a:rPr>
              <a:t>Samuel Morse 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2" name="Marcador de contenido 4" descr="Foto en blanco y negro de una persona con un traje de color negro&#10;&#10;Descripción generada automáticamente"/>
          <p:cNvPicPr/>
          <p:nvPr/>
        </p:nvPicPr>
        <p:blipFill>
          <a:blip r:embed="rId1"/>
          <a:srcRect l="0" t="0" r="1713" b="0"/>
          <a:stretch/>
        </p:blipFill>
        <p:spPr>
          <a:xfrm>
            <a:off x="0" y="0"/>
            <a:ext cx="5779440" cy="6857640"/>
          </a:xfrm>
          <a:prstGeom prst="rect">
            <a:avLst/>
          </a:prstGeom>
          <a:ln w="0">
            <a:noFill/>
          </a:ln>
        </p:spPr>
      </p:pic>
      <p:grpSp>
        <p:nvGrpSpPr>
          <p:cNvPr id="133" name="Group 13"/>
          <p:cNvGrpSpPr/>
          <p:nvPr/>
        </p:nvGrpSpPr>
        <p:grpSpPr>
          <a:xfrm>
            <a:off x="0" y="713520"/>
            <a:ext cx="1068480" cy="2126160"/>
            <a:chOff x="0" y="713520"/>
            <a:chExt cx="1068480" cy="2126160"/>
          </a:xfrm>
        </p:grpSpPr>
        <p:sp>
          <p:nvSpPr>
            <p:cNvPr id="134" name="Rectangle 14"/>
            <p:cNvSpPr/>
            <p:nvPr/>
          </p:nvSpPr>
          <p:spPr>
            <a:xfrm flipH="1" rot="18900000">
              <a:off x="415080" y="1893960"/>
              <a:ext cx="541080" cy="541440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5" name="Isosceles Triangle 15"/>
            <p:cNvSpPr/>
            <p:nvPr/>
          </p:nvSpPr>
          <p:spPr>
            <a:xfrm flipH="1" rot="5400000">
              <a:off x="-528840" y="1242360"/>
              <a:ext cx="2126160" cy="1068480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36" name="Content Placeholder 8"/>
          <p:cNvSpPr txBox="1"/>
          <p:nvPr/>
        </p:nvSpPr>
        <p:spPr>
          <a:xfrm>
            <a:off x="6411960" y="1783080"/>
            <a:ext cx="5670720" cy="374976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61000"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es-ES" sz="2900" spc="-1" strike="noStrike">
                <a:solidFill>
                  <a:srgbClr val="000000"/>
                </a:solidFill>
                <a:latin typeface="Calibri"/>
              </a:rPr>
              <a:t>Samuel Finley Breese Morse fue un inventor y pintor estadounidense que, junto con su asociado Alfred Vail, inventó e instaló un sistema de telegrafía en Estados Unidos.</a:t>
            </a: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bdc1c6"/>
              </a:buClr>
              <a:buFont typeface="Arial"/>
              <a:buChar char="•"/>
              <a:tabLst>
                <a:tab algn="l" pos="0"/>
              </a:tabLst>
            </a:pPr>
            <a:r>
              <a:rPr b="0" lang="es-ES" sz="2900" spc="-1" strike="noStrike">
                <a:solidFill>
                  <a:srgbClr val="bdc1c6"/>
                </a:solidFill>
                <a:latin typeface="Calibri"/>
              </a:rPr>
              <a:t>Nacimiento: 27 de abril de 1791,   </a:t>
            </a:r>
            <a:r>
              <a:rPr b="0" lang="es-ES" sz="2900" spc="-1" strike="noStrike">
                <a:solidFill>
                  <a:srgbClr val="0563c1"/>
                </a:solidFill>
                <a:latin typeface="Calibri"/>
                <a:hlinkClick r:id="rId2"/>
              </a:rPr>
              <a:t>Charlestown, Boston, Massachusetts, Estados Unidos</a:t>
            </a: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bdc1c6"/>
              </a:buClr>
              <a:buFont typeface="Arial"/>
              <a:buChar char="•"/>
              <a:tabLst>
                <a:tab algn="l" pos="0"/>
              </a:tabLst>
            </a:pPr>
            <a:r>
              <a:rPr b="0" lang="es-ES" sz="2900" spc="-1" strike="noStrike">
                <a:solidFill>
                  <a:srgbClr val="bdc1c6"/>
                </a:solidFill>
                <a:latin typeface="Calibri"/>
              </a:rPr>
              <a:t>Fallecimiento 2 de abril de 1872, </a:t>
            </a:r>
            <a:r>
              <a:rPr b="0" lang="es-ES" sz="2900" spc="-1" strike="noStrike">
                <a:solidFill>
                  <a:srgbClr val="0563c1"/>
                </a:solidFill>
                <a:latin typeface="Calibri"/>
                <a:hlinkClick r:id="rId3"/>
              </a:rPr>
              <a:t>Nueva York, Nueva York, Estados Unidos</a:t>
            </a: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9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Isosceles Triangle 17"/>
          <p:cNvSpPr/>
          <p:nvPr/>
        </p:nvSpPr>
        <p:spPr>
          <a:xfrm flipH="1" rot="16200000">
            <a:off x="10676520" y="5103000"/>
            <a:ext cx="2017080" cy="10137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8" name="Rectangle 19"/>
          <p:cNvSpPr/>
          <p:nvPr/>
        </p:nvSpPr>
        <p:spPr>
          <a:xfrm rot="2700000">
            <a:off x="11278800" y="5728680"/>
            <a:ext cx="485280" cy="48528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5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40" name="Group 17"/>
          <p:cNvGrpSpPr/>
          <p:nvPr/>
        </p:nvGrpSpPr>
        <p:grpSpPr>
          <a:xfrm>
            <a:off x="10741320" y="-454680"/>
            <a:ext cx="2323440" cy="2323080"/>
            <a:chOff x="10741320" y="-454680"/>
            <a:chExt cx="2323440" cy="2323080"/>
          </a:xfrm>
        </p:grpSpPr>
        <p:sp>
          <p:nvSpPr>
            <p:cNvPr id="141" name="Freeform: Shape 18"/>
            <p:cNvSpPr/>
            <p:nvPr/>
          </p:nvSpPr>
          <p:spPr>
            <a:xfrm flipH="1" rot="18900000">
              <a:off x="11198160" y="-231120"/>
              <a:ext cx="1409400" cy="1876320"/>
            </a:xfrm>
            <a:custGeom>
              <a:avLst/>
              <a:gdLst/>
              <a:ahLst/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2" name="Rectangle 19"/>
            <p:cNvSpPr/>
            <p:nvPr/>
          </p:nvSpPr>
          <p:spPr>
            <a:xfrm flipH="1" rot="18900000">
              <a:off x="11405880" y="1282680"/>
              <a:ext cx="485280" cy="48528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43" name="Rectangle 21"/>
          <p:cNvSpPr/>
          <p:nvPr/>
        </p:nvSpPr>
        <p:spPr>
          <a:xfrm rot="2700000">
            <a:off x="2737440" y="6033600"/>
            <a:ext cx="645120" cy="645120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4" name="Isosceles Triangle 23"/>
          <p:cNvSpPr/>
          <p:nvPr/>
        </p:nvSpPr>
        <p:spPr>
          <a:xfrm>
            <a:off x="1343520" y="5721120"/>
            <a:ext cx="2261520" cy="1136520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45" name="Marcador de contenido 4" descr="Tabla&#10;&#10;Descripción generada automáticamente"/>
          <p:cNvPicPr/>
          <p:nvPr/>
        </p:nvPicPr>
        <p:blipFill>
          <a:blip r:embed="rId1"/>
          <a:stretch/>
        </p:blipFill>
        <p:spPr>
          <a:xfrm>
            <a:off x="713160" y="643320"/>
            <a:ext cx="10765080" cy="5570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tangle 7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7" name="Freeform: Shape 9"/>
          <p:cNvSpPr/>
          <p:nvPr/>
        </p:nvSpPr>
        <p:spPr>
          <a:xfrm flipH="1" rot="18900000">
            <a:off x="-376560" y="-253440"/>
            <a:ext cx="1827360" cy="1376640"/>
          </a:xfrm>
          <a:custGeom>
            <a:avLst/>
            <a:gdLst/>
            <a:ahLst/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8" name="Rectangle 11"/>
          <p:cNvSpPr/>
          <p:nvPr/>
        </p:nvSpPr>
        <p:spPr>
          <a:xfrm flipH="1" rot="18900000">
            <a:off x="891720" y="421920"/>
            <a:ext cx="645120" cy="64512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9" name="Rectangle 13"/>
          <p:cNvSpPr/>
          <p:nvPr/>
        </p:nvSpPr>
        <p:spPr>
          <a:xfrm flipH="1" rot="18900000">
            <a:off x="10043280" y="654840"/>
            <a:ext cx="687240" cy="687240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0" name="Freeform: Shape 15"/>
          <p:cNvSpPr/>
          <p:nvPr/>
        </p:nvSpPr>
        <p:spPr>
          <a:xfrm flipH="1" rot="10800000">
            <a:off x="9356400" y="360"/>
            <a:ext cx="2835000" cy="1480320"/>
          </a:xfrm>
          <a:custGeom>
            <a:avLst/>
            <a:gdLst/>
            <a:ahLst/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1" name="Isosceles Triangle 17"/>
          <p:cNvSpPr/>
          <p:nvPr/>
        </p:nvSpPr>
        <p:spPr>
          <a:xfrm flipH="1">
            <a:off x="7976520" y="6115680"/>
            <a:ext cx="1494000" cy="7419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52" name="Imagen 2" descr="Imagen que contiene juego, reloj&#10;&#10;Descripción generada automáticamente"/>
          <p:cNvPicPr/>
          <p:nvPr/>
        </p:nvPicPr>
        <p:blipFill>
          <a:blip r:embed="rId1"/>
          <a:stretch/>
        </p:blipFill>
        <p:spPr>
          <a:xfrm>
            <a:off x="1834920" y="643320"/>
            <a:ext cx="7902000" cy="5570640"/>
          </a:xfrm>
          <a:prstGeom prst="rect">
            <a:avLst/>
          </a:prstGeom>
          <a:ln w="0">
            <a:noFill/>
          </a:ln>
        </p:spPr>
      </p:pic>
      <p:sp>
        <p:nvSpPr>
          <p:cNvPr id="153" name="Isosceles Triangle 19"/>
          <p:cNvSpPr/>
          <p:nvPr/>
        </p:nvSpPr>
        <p:spPr>
          <a:xfrm flipH="1">
            <a:off x="7603200" y="6453000"/>
            <a:ext cx="814680" cy="40464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2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5" name="Freeform: Shape 14"/>
          <p:cNvSpPr/>
          <p:nvPr/>
        </p:nvSpPr>
        <p:spPr>
          <a:xfrm flipH="1" rot="18900000">
            <a:off x="-376560" y="-253440"/>
            <a:ext cx="1827360" cy="1376640"/>
          </a:xfrm>
          <a:custGeom>
            <a:avLst/>
            <a:gdLst/>
            <a:ahLst/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6" name="Rectangle 16"/>
          <p:cNvSpPr/>
          <p:nvPr/>
        </p:nvSpPr>
        <p:spPr>
          <a:xfrm flipH="1" rot="18900000">
            <a:off x="891720" y="421920"/>
            <a:ext cx="645120" cy="64512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7" name="Rectangle 18"/>
          <p:cNvSpPr/>
          <p:nvPr/>
        </p:nvSpPr>
        <p:spPr>
          <a:xfrm flipH="1" rot="18900000">
            <a:off x="10043280" y="654840"/>
            <a:ext cx="687240" cy="687240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8" name="Freeform: Shape 20"/>
          <p:cNvSpPr/>
          <p:nvPr/>
        </p:nvSpPr>
        <p:spPr>
          <a:xfrm flipH="1" rot="10800000">
            <a:off x="9356400" y="360"/>
            <a:ext cx="2835000" cy="1480320"/>
          </a:xfrm>
          <a:custGeom>
            <a:avLst/>
            <a:gdLst/>
            <a:ahLst/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9" name="Isosceles Triangle 22"/>
          <p:cNvSpPr/>
          <p:nvPr/>
        </p:nvSpPr>
        <p:spPr>
          <a:xfrm flipH="1">
            <a:off x="7976520" y="6115680"/>
            <a:ext cx="1494000" cy="7419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0" name="Imagen 7" descr="Aplicación&#10;&#10;Descripción generada automáticamente con confianza media"/>
          <p:cNvPicPr/>
          <p:nvPr/>
        </p:nvPicPr>
        <p:blipFill>
          <a:blip r:embed="rId1"/>
          <a:stretch/>
        </p:blipFill>
        <p:spPr>
          <a:xfrm>
            <a:off x="2613960" y="643320"/>
            <a:ext cx="6963480" cy="5570640"/>
          </a:xfrm>
          <a:prstGeom prst="rect">
            <a:avLst/>
          </a:prstGeom>
          <a:ln w="0">
            <a:noFill/>
          </a:ln>
        </p:spPr>
      </p:pic>
      <p:sp>
        <p:nvSpPr>
          <p:cNvPr id="161" name="Isosceles Triangle 24"/>
          <p:cNvSpPr/>
          <p:nvPr/>
        </p:nvSpPr>
        <p:spPr>
          <a:xfrm flipH="1">
            <a:off x="7603200" y="6453000"/>
            <a:ext cx="814680" cy="40464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Rectangle 33"/>
          <p:cNvSpPr/>
          <p:nvPr/>
        </p:nvSpPr>
        <p:spPr>
          <a:xfrm>
            <a:off x="1440" y="0"/>
            <a:ext cx="1218852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3" name="Imagen 6" descr="Imagen que contiene lego&#10;&#10;Descripción generada automáticamente"/>
          <p:cNvPicPr/>
          <p:nvPr/>
        </p:nvPicPr>
        <p:blipFill>
          <a:blip r:embed="rId1"/>
          <a:srcRect l="1304" t="0" r="0" b="0"/>
          <a:stretch/>
        </p:blipFill>
        <p:spPr>
          <a:xfrm>
            <a:off x="321840" y="557280"/>
            <a:ext cx="5668200" cy="5743080"/>
          </a:xfrm>
          <a:prstGeom prst="rect">
            <a:avLst/>
          </a:prstGeom>
          <a:ln w="0">
            <a:noFill/>
          </a:ln>
        </p:spPr>
      </p:pic>
      <p:pic>
        <p:nvPicPr>
          <p:cNvPr id="164" name="Marcador de contenido 4" descr="Imagen que contiene interior, tabla, escritorio, pequeño&#10;&#10;Descripción generada automáticamente"/>
          <p:cNvPicPr/>
          <p:nvPr/>
        </p:nvPicPr>
        <p:blipFill>
          <a:blip r:embed="rId2"/>
          <a:srcRect l="571" t="0" r="627" b="0"/>
          <a:stretch/>
        </p:blipFill>
        <p:spPr>
          <a:xfrm>
            <a:off x="6195240" y="557280"/>
            <a:ext cx="5674680" cy="5743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tangle 9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6" name="Freeform: Shape 11"/>
          <p:cNvSpPr/>
          <p:nvPr/>
        </p:nvSpPr>
        <p:spPr>
          <a:xfrm flipH="1" rot="18900000">
            <a:off x="-376560" y="-253440"/>
            <a:ext cx="1827360" cy="1376640"/>
          </a:xfrm>
          <a:custGeom>
            <a:avLst/>
            <a:gdLst/>
            <a:ahLst/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7" name="Rectangle 13"/>
          <p:cNvSpPr/>
          <p:nvPr/>
        </p:nvSpPr>
        <p:spPr>
          <a:xfrm flipH="1" rot="18900000">
            <a:off x="891720" y="421920"/>
            <a:ext cx="645120" cy="64512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8" name="Rectangle 15"/>
          <p:cNvSpPr/>
          <p:nvPr/>
        </p:nvSpPr>
        <p:spPr>
          <a:xfrm flipH="1" rot="18900000">
            <a:off x="10043280" y="654840"/>
            <a:ext cx="687240" cy="687240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9" name="Freeform: Shape 17"/>
          <p:cNvSpPr/>
          <p:nvPr/>
        </p:nvSpPr>
        <p:spPr>
          <a:xfrm flipH="1" rot="10800000">
            <a:off x="9356400" y="360"/>
            <a:ext cx="2835000" cy="1480320"/>
          </a:xfrm>
          <a:custGeom>
            <a:avLst/>
            <a:gdLst/>
            <a:ahLst/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0" name="Isosceles Triangle 19"/>
          <p:cNvSpPr/>
          <p:nvPr/>
        </p:nvSpPr>
        <p:spPr>
          <a:xfrm flipH="1">
            <a:off x="7976520" y="6115680"/>
            <a:ext cx="1494000" cy="7419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71" name="Marcador de contenido 4" descr="Imagen que contiene Forma&#10;&#10;Descripción generada automáticamente"/>
          <p:cNvPicPr/>
          <p:nvPr/>
        </p:nvPicPr>
        <p:blipFill>
          <a:blip r:embed="rId1"/>
          <a:stretch/>
        </p:blipFill>
        <p:spPr>
          <a:xfrm>
            <a:off x="1777320" y="643320"/>
            <a:ext cx="8637120" cy="5570640"/>
          </a:xfrm>
          <a:prstGeom prst="rect">
            <a:avLst/>
          </a:prstGeom>
          <a:ln w="0">
            <a:noFill/>
          </a:ln>
        </p:spPr>
      </p:pic>
      <p:sp>
        <p:nvSpPr>
          <p:cNvPr id="172" name="Isosceles Triangle 21"/>
          <p:cNvSpPr/>
          <p:nvPr/>
        </p:nvSpPr>
        <p:spPr>
          <a:xfrm flipH="1">
            <a:off x="7603200" y="6453000"/>
            <a:ext cx="814680" cy="40464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Application>LibreOffice/7.1.5.2$Linux_X86_64 LibreOffice_project/10$Build-2</Application>
  <AppVersion>15.0000</AppVersion>
  <Words>63</Words>
  <Paragraphs>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2022-05-20T19:45:18Z</dcterms:created>
  <dc:creator>MARTINEZ, ELISABETH, Vodafone</dc:creator>
  <dc:description/>
  <dc:language>es-ES</dc:language>
  <cp:lastModifiedBy/>
  <dcterms:modified xsi:type="dcterms:W3CDTF">2022-05-27T11:08:49Z</dcterms:modified>
  <cp:revision>6</cp:revision>
  <dc:subject/>
  <dc:title>Presentación de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359f705-2ba0-454b-9cfc-6ce5bcaac040_ActionId">
    <vt:lpwstr>e7892472-7a4c-48c4-a985-7a32d16ac1ea</vt:lpwstr>
  </property>
  <property fmtid="{D5CDD505-2E9C-101B-9397-08002B2CF9AE}" pid="3" name="MSIP_Label_0359f705-2ba0-454b-9cfc-6ce5bcaac040_ContentBits">
    <vt:lpwstr>2</vt:lpwstr>
  </property>
  <property fmtid="{D5CDD505-2E9C-101B-9397-08002B2CF9AE}" pid="4" name="MSIP_Label_0359f705-2ba0-454b-9cfc-6ce5bcaac040_Enabled">
    <vt:lpwstr>true</vt:lpwstr>
  </property>
  <property fmtid="{D5CDD505-2E9C-101B-9397-08002B2CF9AE}" pid="5" name="MSIP_Label_0359f705-2ba0-454b-9cfc-6ce5bcaac040_Method">
    <vt:lpwstr>Standard</vt:lpwstr>
  </property>
  <property fmtid="{D5CDD505-2E9C-101B-9397-08002B2CF9AE}" pid="6" name="MSIP_Label_0359f705-2ba0-454b-9cfc-6ce5bcaac040_Name">
    <vt:lpwstr>0359f705-2ba0-454b-9cfc-6ce5bcaac040</vt:lpwstr>
  </property>
  <property fmtid="{D5CDD505-2E9C-101B-9397-08002B2CF9AE}" pid="7" name="MSIP_Label_0359f705-2ba0-454b-9cfc-6ce5bcaac040_SetDate">
    <vt:lpwstr>2022-05-24T15:10:56Z</vt:lpwstr>
  </property>
  <property fmtid="{D5CDD505-2E9C-101B-9397-08002B2CF9AE}" pid="8" name="MSIP_Label_0359f705-2ba0-454b-9cfc-6ce5bcaac040_SiteId">
    <vt:lpwstr>68283f3b-8487-4c86-adb3-a5228f18b893</vt:lpwstr>
  </property>
  <property fmtid="{D5CDD505-2E9C-101B-9397-08002B2CF9AE}" pid="9" name="PresentationFormat">
    <vt:lpwstr>Panorámica</vt:lpwstr>
  </property>
  <property fmtid="{D5CDD505-2E9C-101B-9397-08002B2CF9AE}" pid="10" name="Slides">
    <vt:i4>9</vt:i4>
  </property>
</Properties>
</file>